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2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CE0C9-8828-496E-8CC2-51E0D7DFC483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3B01-2584-4DC2-A803-F4E5234B07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169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CE0C9-8828-496E-8CC2-51E0D7DFC483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3B01-2584-4DC2-A803-F4E5234B07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233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CE0C9-8828-496E-8CC2-51E0D7DFC483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3B01-2584-4DC2-A803-F4E5234B07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7605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CE0C9-8828-496E-8CC2-51E0D7DFC483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3B01-2584-4DC2-A803-F4E5234B07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0245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CE0C9-8828-496E-8CC2-51E0D7DFC483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3B01-2584-4DC2-A803-F4E5234B07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9994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CE0C9-8828-496E-8CC2-51E0D7DFC483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3B01-2584-4DC2-A803-F4E5234B07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1446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CE0C9-8828-496E-8CC2-51E0D7DFC483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3B01-2584-4DC2-A803-F4E5234B07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4995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CE0C9-8828-496E-8CC2-51E0D7DFC483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3B01-2584-4DC2-A803-F4E5234B07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277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CE0C9-8828-496E-8CC2-51E0D7DFC483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3B01-2584-4DC2-A803-F4E5234B07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405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CE0C9-8828-496E-8CC2-51E0D7DFC483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3B01-2584-4DC2-A803-F4E5234B07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266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CE0C9-8828-496E-8CC2-51E0D7DFC483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3B01-2584-4DC2-A803-F4E5234B07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2420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6CE0C9-8828-496E-8CC2-51E0D7DFC483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193B01-2584-4DC2-A803-F4E5234B07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3655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tel:+7%20(3952)%20266-458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.png"/><Relationship Id="rId5" Type="http://schemas.openxmlformats.org/officeDocument/2006/relationships/hyperlink" Target="mailto:_av@iktport.ru" TargetMode="External"/><Relationship Id="rId4" Type="http://schemas.openxmlformats.org/officeDocument/2006/relationships/hyperlink" Target="mailto:fedyukovich_av@iktport.r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2443942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Aharoni" panose="02010803020104030203" pitchFamily="2" charset="-79"/>
              </a:rPr>
              <a:t>Услуга «Аренда к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cs typeface="Aharoni" panose="02010803020104030203" pitchFamily="2" charset="-79"/>
              </a:rPr>
              <a:t>онференц-зала»</a:t>
            </a:r>
            <a:r>
              <a:rPr lang="ru-RU" sz="2000" b="1" dirty="0" smtClean="0">
                <a:effectLst/>
              </a:rPr>
              <a:t/>
            </a:r>
            <a:br>
              <a:rPr lang="ru-RU" sz="2000" b="1" dirty="0" smtClean="0">
                <a:effectLst/>
              </a:rPr>
            </a:br>
            <a:endParaRPr lang="ru-RU" sz="20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56683" y="3030566"/>
            <a:ext cx="3932237" cy="2830484"/>
          </a:xfrm>
        </p:spPr>
        <p:txBody>
          <a:bodyPr>
            <a:normAutofit/>
          </a:bodyPr>
          <a:lstStyle/>
          <a:p>
            <a:pPr algn="just"/>
            <a:r>
              <a:rPr lang="ru-RU" sz="1800" dirty="0">
                <a:solidFill>
                  <a:schemeClr val="accent1">
                    <a:lumMod val="75000"/>
                  </a:schemeClr>
                </a:solidFill>
                <a:cs typeface="Aharoni" panose="02010803020104030203" pitchFamily="2" charset="-79"/>
              </a:rPr>
              <a:t>АО «Международный Аэропорт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cs typeface="Aharoni" panose="02010803020104030203" pitchFamily="2" charset="-79"/>
              </a:rPr>
              <a:t>Иркутск» предлагает воспользоваться услугой «Аренда конференц-зала»</a:t>
            </a:r>
          </a:p>
          <a:p>
            <a:pPr algn="just"/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cs typeface="Aharoni" panose="02010803020104030203" pitchFamily="2" charset="-79"/>
              </a:rPr>
              <a:t>Арендовать конференц-зал можно для широкого спектра мероприятий. 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cs typeface="Aharoni" panose="02010803020104030203" pitchFamily="2" charset="-79"/>
              </a:rPr>
              <a:t>По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cs typeface="Aharoni" panose="02010803020104030203" pitchFamily="2" charset="-79"/>
              </a:rPr>
              <a:t>Вашему 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cs typeface="Aharoni" panose="02010803020104030203" pitchFamily="2" charset="-79"/>
              </a:rPr>
              <a:t>запросу мы готовы организовать пресс-конференцию, торжественную встречу, подготовить все необходимое для корпоративного совещания. </a:t>
            </a:r>
            <a:endParaRPr lang="ru-RU" sz="1800" dirty="0" smtClean="0">
              <a:solidFill>
                <a:schemeClr val="accent1">
                  <a:lumMod val="75000"/>
                </a:schemeClr>
              </a:solidFill>
              <a:cs typeface="Aharoni" panose="02010803020104030203" pitchFamily="2" charset="-79"/>
            </a:endParaRPr>
          </a:p>
          <a:p>
            <a:endParaRPr lang="ru-RU" dirty="0"/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0" r="7770"/>
          <a:stretch>
            <a:fillRect/>
          </a:stretch>
        </p:blipFill>
        <p:spPr/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682" y="504719"/>
            <a:ext cx="3965104" cy="1423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54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0" r="7770"/>
          <a:stretch>
            <a:fillRect/>
          </a:stretch>
        </p:blipFill>
        <p:spPr>
          <a:xfrm>
            <a:off x="5527964" y="504720"/>
            <a:ext cx="5852362" cy="462107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186247"/>
            <a:ext cx="3932237" cy="3682741"/>
          </a:xfrm>
        </p:spPr>
        <p:txBody>
          <a:bodyPr/>
          <a:lstStyle/>
          <a:p>
            <a:pPr algn="just"/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Наш богатый 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опыт сотрудничества с различными организациями (иностранные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делегации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официальные делегации Российских компаний таких как, Роснефть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Мегафон, ВЧНГ,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Авиакомпания 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Сибирь,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Авиакомпания Уральские 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Авиалинии и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другие) 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позволяет нам предусмотреть все возможные нюансы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и учесть все Ваши пожелания при подготовке, 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и организовать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Ваше 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мероприятие на высшем уровне.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682" y="504719"/>
            <a:ext cx="3965104" cy="1423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16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                 </a:t>
            </a:r>
            <a:endParaRPr lang="ru-RU" dirty="0"/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0" r="7770"/>
          <a:stretch>
            <a:fillRect/>
          </a:stretch>
        </p:blipFill>
        <p:spPr>
          <a:xfrm>
            <a:off x="5370021" y="457200"/>
            <a:ext cx="5977053" cy="471953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just"/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Кроме услуги «Аренда </a:t>
            </a:r>
            <a:r>
              <a:rPr lang="ru-RU" sz="1800" dirty="0" err="1" smtClean="0">
                <a:solidFill>
                  <a:schemeClr val="accent1">
                    <a:lumMod val="75000"/>
                  </a:schemeClr>
                </a:solidFill>
              </a:rPr>
              <a:t>конфренец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-зала», мы предлагаем Вам возможность бронирования 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и покупки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билетов, а также размещения Ваших 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гостей в нашей гостинице «Воздушная Гавань» с предоставлением 15%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скидки. Кроме этого мы можем предоставить дополнительную услугу </a:t>
            </a:r>
            <a:r>
              <a:rPr lang="ru-RU" sz="1800" dirty="0" err="1">
                <a:solidFill>
                  <a:schemeClr val="accent1">
                    <a:lumMod val="75000"/>
                  </a:schemeClr>
                </a:solidFill>
              </a:rPr>
              <a:t>кейтринга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endParaRPr lang="ru-RU" sz="1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Все 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это освободит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Вас 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от забот и позволит сконцентрироваться на главном  – общении с  партнерами.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682" y="504719"/>
            <a:ext cx="3840009" cy="139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66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419" y="504719"/>
            <a:ext cx="4415969" cy="332262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89665" y="1895303"/>
            <a:ext cx="5699025" cy="3891722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Конференц-зал расположен в 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VIP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-терминале АО «Международный Аэропорт Иркутск». Оснащен следующим оборудованием: </a:t>
            </a:r>
          </a:p>
          <a:p>
            <a:pPr marL="285750" indent="-285750">
              <a:buFontTx/>
              <a:buChar char="-"/>
            </a:pPr>
            <a:r>
              <a:rPr lang="ru-RU" sz="1800" dirty="0" err="1" smtClean="0">
                <a:solidFill>
                  <a:schemeClr val="accent1">
                    <a:lumMod val="75000"/>
                  </a:schemeClr>
                </a:solidFill>
              </a:rPr>
              <a:t>Видеостена</a:t>
            </a:r>
            <a:endParaRPr lang="ru-RU" sz="1800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Звуковое 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оборудование (8 переносных микрофонов, 5 настольных микрофонов, акустическая система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  <a:p>
            <a:pPr marL="285750" indent="-285750">
              <a:buFontTx/>
              <a:buChar char="-"/>
            </a:pP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Световое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концертное освещение</a:t>
            </a:r>
          </a:p>
          <a:p>
            <a:pPr marL="285750" indent="-285750">
              <a:buFontTx/>
              <a:buChar char="-"/>
            </a:pP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Ноутбук</a:t>
            </a:r>
          </a:p>
          <a:p>
            <a:pPr marL="285750" indent="-285750">
              <a:buFontTx/>
              <a:buChar char="-"/>
            </a:pP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Wi-Fi</a:t>
            </a:r>
            <a:endParaRPr lang="ru-RU" sz="1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ru-RU" sz="1800" dirty="0" err="1" smtClean="0">
                <a:solidFill>
                  <a:schemeClr val="accent1">
                    <a:lumMod val="75000"/>
                  </a:schemeClr>
                </a:solidFill>
              </a:rPr>
              <a:t>Презентер</a:t>
            </a:r>
            <a:endParaRPr lang="ru-RU" sz="1800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18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682" y="504719"/>
            <a:ext cx="3840009" cy="139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03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025" y="504719"/>
            <a:ext cx="6828653" cy="4554059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56682" y="1766170"/>
            <a:ext cx="3840009" cy="3292608"/>
          </a:xfrm>
        </p:spPr>
        <p:txBody>
          <a:bodyPr>
            <a:normAutofit lnSpcReduction="10000"/>
          </a:bodyPr>
          <a:lstStyle/>
          <a:p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Из панорамных окон конференц-зала открывается красивый вид.</a:t>
            </a:r>
          </a:p>
          <a:p>
            <a:endParaRPr lang="ru-RU" sz="18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По вопросам сотрудничества обращаться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к: </a:t>
            </a:r>
            <a:b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800" dirty="0" err="1" smtClean="0">
                <a:solidFill>
                  <a:schemeClr val="accent1">
                    <a:lumMod val="75000"/>
                  </a:schemeClr>
                </a:solidFill>
              </a:rPr>
              <a:t>Федюковичу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Артему Владимировичу,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тел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hlinkClick r:id="rId3"/>
              </a:rPr>
              <a:t>+7 (3952)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hlinkClick r:id="rId3"/>
              </a:rPr>
              <a:t>266-458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эл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. почта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hlinkClick r:id="rId4"/>
              </a:rPr>
              <a:t>fedyukovich_av@iktport.ru</a:t>
            </a:r>
            <a:endParaRPr lang="en-US" sz="18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Ветровой Анне Викторовне,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тел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hlinkClick r:id="rId3"/>
              </a:rPr>
              <a:t>+7 (3952) </a:t>
            </a:r>
            <a:r>
              <a:rPr lang="ru-RU" sz="1800" u="sng" dirty="0" smtClean="0">
                <a:solidFill>
                  <a:schemeClr val="accent1">
                    <a:lumMod val="75000"/>
                  </a:schemeClr>
                </a:solidFill>
                <a:hlinkClick r:id="rId3"/>
              </a:rPr>
              <a:t>266-</a:t>
            </a:r>
            <a:r>
              <a:rPr lang="ru-RU" sz="1800" u="sng" dirty="0" smtClean="0">
                <a:solidFill>
                  <a:schemeClr val="accent1">
                    <a:lumMod val="75000"/>
                  </a:schemeClr>
                </a:solidFill>
              </a:rPr>
              <a:t>360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18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эл. почта </a:t>
            </a:r>
            <a:r>
              <a:rPr lang="en-US" sz="1800" u="sng" dirty="0" err="1" smtClean="0">
                <a:solidFill>
                  <a:schemeClr val="accent1">
                    <a:lumMod val="75000"/>
                  </a:schemeClr>
                </a:solidFill>
              </a:rPr>
              <a:t>vetrova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hlinkClick r:id="rId5"/>
              </a:rPr>
              <a:t>_av@iktport.ru</a:t>
            </a:r>
            <a:endParaRPr lang="ru-RU" sz="1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682" y="504719"/>
            <a:ext cx="3840009" cy="139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375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208</Words>
  <Application>Microsoft Office PowerPoint</Application>
  <PresentationFormat>Широкоэкранный</PresentationFormat>
  <Paragraphs>18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Aharoni</vt:lpstr>
      <vt:lpstr>Arial</vt:lpstr>
      <vt:lpstr>Calibri</vt:lpstr>
      <vt:lpstr>Calibri Light</vt:lpstr>
      <vt:lpstr>Times New Roman</vt:lpstr>
      <vt:lpstr>Тема Office</vt:lpstr>
      <vt:lpstr>Услуга «Аренда конференц-зала» </vt:lpstr>
      <vt:lpstr>Презентация PowerPoint</vt:lpstr>
      <vt:lpstr>                                        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Услуга «Конференц-зал</dc:title>
  <dc:creator>Ветрова Анна Викторовна</dc:creator>
  <cp:lastModifiedBy>Федюкович Артем Владимирович</cp:lastModifiedBy>
  <cp:revision>15</cp:revision>
  <dcterms:created xsi:type="dcterms:W3CDTF">2020-11-20T09:02:05Z</dcterms:created>
  <dcterms:modified xsi:type="dcterms:W3CDTF">2020-11-24T00:54:45Z</dcterms:modified>
</cp:coreProperties>
</file>